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9"/>
  </p:notesMasterIdLst>
  <p:sldIdLst>
    <p:sldId id="256" r:id="rId3"/>
    <p:sldId id="262" r:id="rId4"/>
    <p:sldId id="257" r:id="rId5"/>
    <p:sldId id="258" r:id="rId6"/>
    <p:sldId id="259" r:id="rId7"/>
    <p:sldId id="263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FF"/>
    <a:srgbClr val="3F3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6" y="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3DF73-C8D7-47D7-8D37-FD29B962404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709EF-F739-4794-A5DE-2540D5BEC1D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21DC-4B5E-4FDF-A576-5894B06872E4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60B1-B128-4775-9A0E-6B846630F4A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DFD4-DB4F-4981-902E-9D6C367F68F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/Users/a1234/Desktop/未标题-1.png未标题-1"/>
          <p:cNvPicPr>
            <a:picLocks noChangeAspect="1"/>
          </p:cNvPicPr>
          <p:nvPr userDrawn="1"/>
        </p:nvPicPr>
        <p:blipFill>
          <a:blip r:embed="rId2"/>
          <a:srcRect t="21" b="91974"/>
          <a:stretch>
            <a:fillRect/>
          </a:stretch>
        </p:blipFill>
        <p:spPr>
          <a:xfrm>
            <a:off x="0" y="1956"/>
            <a:ext cx="12192000" cy="549189"/>
          </a:xfrm>
          <a:prstGeom prst="rect">
            <a:avLst/>
          </a:prstGeom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51145"/>
          </a:xfrm>
          <a:noFill/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49619" y="1783327"/>
            <a:ext cx="10515600" cy="507467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0453-DEB6-432E-A126-A2C31B150FF6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0F73-0BA7-40A3-B5BA-FD150D77854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A695-38F3-4078-8A18-1B059B3ACA69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9853-E699-42D2-8CDA-40F90629DFA3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44CF-EDE2-4D01-881C-68DF58358612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1EA3-3FB4-4F78-8C43-61A9B1BC130C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2C794-A46B-4A08-97AA-61BB13CCAD23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6835-962D-4461-AAA0-405BDA3B6D0B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B7A1BC-F4D2-41A7-8CED-48315E7EF35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oogle Shape;87;p12"/>
          <p:cNvSpPr txBox="1"/>
          <p:nvPr/>
        </p:nvSpPr>
        <p:spPr>
          <a:xfrm>
            <a:off x="323847" y="1354290"/>
            <a:ext cx="11544300" cy="274095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algn="ctr">
              <a:lnSpc>
                <a:spcPct val="80000"/>
              </a:lnSpc>
            </a:pPr>
            <a:r>
              <a:rPr lang="en-US" altLang="zh-CN" sz="66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This Is The Oral Paper Title with Long </a:t>
            </a:r>
            <a:r>
              <a:rPr lang="en-US" altLang="zh-CN" sz="6600" b="1" cap="sm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Long</a:t>
            </a:r>
            <a:r>
              <a:rPr lang="en-US" altLang="zh-CN" sz="66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cap="sm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Long</a:t>
            </a:r>
            <a:r>
              <a:rPr lang="en-US" altLang="zh-CN" sz="66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cap="sm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Long</a:t>
            </a:r>
            <a:r>
              <a:rPr lang="en-US" altLang="zh-CN" sz="66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Title</a:t>
            </a:r>
            <a:endParaRPr lang="en-US" sz="80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/>
          <p:nvPr/>
        </p:nvSpPr>
        <p:spPr>
          <a:xfrm>
            <a:off x="657365" y="5605402"/>
            <a:ext cx="10877265" cy="53975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algn="ctr"/>
            <a:r>
              <a:rPr lang="en-US" altLang="zh-CN" sz="2665" cap="small" dirty="0" err="1"/>
              <a:t>Xxx</a:t>
            </a:r>
            <a:r>
              <a:rPr lang="en-US" altLang="zh-CN" sz="2665" cap="small" dirty="0"/>
              <a:t> xxx </a:t>
            </a:r>
            <a:r>
              <a:rPr lang="en-US" altLang="zh-CN" sz="2665" cap="small" dirty="0" err="1"/>
              <a:t>xxx</a:t>
            </a:r>
            <a:r>
              <a:rPr lang="en-US" altLang="zh-CN" sz="2665" cap="small" dirty="0"/>
              <a:t> Lab., </a:t>
            </a:r>
            <a:r>
              <a:rPr lang="en-US" altLang="zh-CN" sz="2665" dirty="0"/>
              <a:t>xxx University</a:t>
            </a:r>
            <a:endParaRPr lang="zh-CN" altLang="en-US" sz="2665" dirty="0"/>
          </a:p>
        </p:txBody>
      </p:sp>
      <p:sp>
        <p:nvSpPr>
          <p:cNvPr id="8" name="Subtitle 2"/>
          <p:cNvSpPr txBox="1"/>
          <p:nvPr/>
        </p:nvSpPr>
        <p:spPr>
          <a:xfrm>
            <a:off x="657365" y="4438397"/>
            <a:ext cx="10877265" cy="109372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algn="ctr"/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Author1, Author2, Author3, Author4, Author5, Author6, Author7, Author8, Author9, Author10, Author11, Author12, Author13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16423" y="6424968"/>
            <a:ext cx="3359147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zh-CN" sz="1600" b="1" dirty="0"/>
              <a:t>August 21, 2026, Beijing, China</a:t>
            </a:r>
            <a:endParaRPr lang="en-US" altLang="zh-CN" sz="16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3994150" y="54074"/>
            <a:ext cx="7975599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2026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r>
              <a:rPr lang="en-US" altLang="zh-CN" sz="2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WRC Symposium on 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Robotics and Automation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3711" y="1147864"/>
            <a:ext cx="12192000" cy="551145"/>
          </a:xfrm>
        </p:spPr>
        <p:txBody>
          <a:bodyPr/>
          <a:lstStyle/>
          <a:p>
            <a:r>
              <a:rPr lang="en-US" altLang="zh-CN" dirty="0"/>
              <a:t>1.Motivation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88950">
              <a:lnSpc>
                <a:spcPct val="150000"/>
              </a:lnSpc>
              <a:spcBef>
                <a:spcPts val="1200"/>
              </a:spcBef>
              <a:buSzPts val="2400"/>
              <a:buFont typeface="Wingdings" panose="05000000000000000000" pitchFamily="2" charset="2"/>
              <a:buChar char="l"/>
            </a:pPr>
            <a:r>
              <a:rPr lang="fr-FR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32 fonts</a:t>
            </a:r>
            <a:endParaRPr lang="fr-FR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66725" indent="-488950">
              <a:lnSpc>
                <a:spcPct val="150000"/>
              </a:lnSpc>
              <a:spcBef>
                <a:spcPts val="1200"/>
              </a:spcBef>
              <a:buSzPts val="2400"/>
              <a:buFont typeface="Wingdings" panose="05000000000000000000" pitchFamily="2" charset="2"/>
              <a:buChar char="l"/>
            </a:pPr>
            <a:r>
              <a:rPr lang="fr-FR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28 fonts</a:t>
            </a:r>
            <a:endParaRPr lang="fr-FR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66725" indent="-488950">
              <a:lnSpc>
                <a:spcPct val="150000"/>
              </a:lnSpc>
              <a:spcBef>
                <a:spcPts val="1200"/>
              </a:spcBef>
              <a:buSzPts val="2400"/>
              <a:buFont typeface="Wingdings" panose="05000000000000000000" pitchFamily="2" charset="2"/>
              <a:buChar char="l"/>
            </a:pPr>
            <a:r>
              <a:rPr lang="fr-FR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24 fonts</a:t>
            </a:r>
            <a:endParaRPr lang="fr-FR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0" y="0"/>
            <a:ext cx="12192000" cy="5511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1. Motivation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2. Method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67192" y="1787821"/>
          <a:ext cx="11057616" cy="374400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310916"/>
                <a:gridCol w="1734783"/>
                <a:gridCol w="2668896"/>
                <a:gridCol w="4343021"/>
              </a:tblGrid>
              <a:tr h="615032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strike="noStrike" cap="none" dirty="0">
                          <a:solidFill>
                            <a:srgbClr val="222222"/>
                          </a:solidFill>
                          <a:effectLst/>
                          <a:sym typeface="Arial" panose="020B0604020202090204"/>
                        </a:rPr>
                        <a:t>item</a:t>
                      </a:r>
                      <a:endParaRPr lang="en-US" sz="1800" b="1" u="none" strike="noStrike" cap="none" dirty="0">
                        <a:solidFill>
                          <a:srgbClr val="222222"/>
                        </a:solidFill>
                        <a:effectLst/>
                        <a:sym typeface="Arial" panose="020B0604020202090204"/>
                      </a:endParaRPr>
                    </a:p>
                  </a:txBody>
                  <a:tcPr marL="32871" marR="32871" marT="46957" marB="2347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u="none" strike="noStrike" cap="none" dirty="0">
                          <a:solidFill>
                            <a:srgbClr val="222222"/>
                          </a:solidFill>
                          <a:effectLst/>
                          <a:sym typeface="Arial" panose="020B0604020202090204"/>
                        </a:rPr>
                        <a:t>item</a:t>
                      </a:r>
                      <a:endParaRPr lang="en-US" altLang="zh-CN" sz="1800" b="1" u="none" strike="noStrike" cap="none" dirty="0">
                        <a:solidFill>
                          <a:srgbClr val="222222"/>
                        </a:solidFill>
                        <a:effectLst/>
                        <a:sym typeface="Arial" panose="020B0604020202090204"/>
                      </a:endParaRPr>
                    </a:p>
                  </a:txBody>
                  <a:tcPr marL="32871" marR="32871" marT="46957" marB="2347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u="none" strike="noStrike" cap="none" dirty="0">
                          <a:solidFill>
                            <a:srgbClr val="222222"/>
                          </a:solidFill>
                          <a:effectLst/>
                          <a:sym typeface="Arial" panose="020B0604020202090204"/>
                        </a:rPr>
                        <a:t>item</a:t>
                      </a:r>
                      <a:endParaRPr lang="en-US" altLang="zh-CN" sz="1800" b="1" u="none" strike="noStrike" cap="none" dirty="0">
                        <a:solidFill>
                          <a:srgbClr val="222222"/>
                        </a:solidFill>
                        <a:effectLst/>
                        <a:sym typeface="Arial" panose="020B0604020202090204"/>
                      </a:endParaRPr>
                    </a:p>
                  </a:txBody>
                  <a:tcPr marL="32871" marR="32871" marT="46957" marB="2347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u="none" strike="noStrike" cap="none" dirty="0">
                          <a:solidFill>
                            <a:srgbClr val="222222"/>
                          </a:solidFill>
                          <a:effectLst/>
                          <a:sym typeface="Arial" panose="020B0604020202090204"/>
                        </a:rPr>
                        <a:t>item</a:t>
                      </a:r>
                      <a:endParaRPr lang="en-US" altLang="zh-CN" sz="1800" b="1" u="none" strike="noStrike" cap="none" dirty="0">
                        <a:solidFill>
                          <a:srgbClr val="222222"/>
                        </a:solidFill>
                        <a:effectLst/>
                        <a:sym typeface="Arial" panose="020B0604020202090204"/>
                      </a:endParaRPr>
                    </a:p>
                  </a:txBody>
                  <a:tcPr marL="32871" marR="32871" marT="46957" marB="2347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63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373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251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714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zh-CN" alt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text</a:t>
                      </a:r>
                      <a:endParaRPr lang="en-US" sz="18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32871" marR="32871" marT="23479" marB="2347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194969" y="933009"/>
            <a:ext cx="3802062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spcBef>
                <a:spcPts val="1200"/>
              </a:spcBef>
              <a:buSzPts val="2400"/>
              <a:buNone/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Here is the Table Title.</a:t>
            </a:r>
            <a:endParaRPr lang="en-US" altLang="zh-CN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3. Results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  <p:sp>
        <p:nvSpPr>
          <p:cNvPr id="7" name="TextBox 5"/>
          <p:cNvSpPr txBox="1"/>
          <p:nvPr/>
        </p:nvSpPr>
        <p:spPr>
          <a:xfrm>
            <a:off x="4578069" y="5328952"/>
            <a:ext cx="30358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222222"/>
                </a:solidFill>
                <a:latin typeface="Arial" panose="020B0604020202090204" pitchFamily="34" charset="0"/>
              </a:rPr>
              <a:t>Figure title</a:t>
            </a:r>
            <a:endParaRPr lang="zh-CN" altLang="en-US" dirty="0"/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3281362" y="1694734"/>
          <a:ext cx="5629275" cy="3468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" r:id="rId1" imgW="6362065" imgH="3918585" progId="PBrush">
                  <p:embed/>
                </p:oleObj>
              </mc:Choice>
              <mc:Fallback>
                <p:oleObj name="" r:id="rId1" imgW="6362065" imgH="3918585" progId="PBrush">
                  <p:embed/>
                  <p:pic>
                    <p:nvPicPr>
                      <p:cNvPr id="0" name="对象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81362" y="1694734"/>
                        <a:ext cx="5629275" cy="3468532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ea typeface="+mn-ea"/>
              </a:rPr>
              <a:t>4. Conclusion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5D4-CAFD-4A61-AA24-0BD0292FAE6D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2000" cy="587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5047"/>
          <a:stretch>
            <a:fillRect/>
          </a:stretch>
        </p:blipFill>
        <p:spPr>
          <a:xfrm>
            <a:off x="0" y="1"/>
            <a:ext cx="12192000" cy="342899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26319" y="3738513"/>
            <a:ext cx="101393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Thank You </a:t>
            </a:r>
            <a:endParaRPr lang="en-US" altLang="zh-CN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US" altLang="zh-CN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for Your Attention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pic>
        <p:nvPicPr>
          <p:cNvPr id="3" name="图片 2" descr="/Users/a1234/Desktop/主视觉.png主视觉"/>
          <p:cNvPicPr>
            <a:picLocks noChangeAspect="1"/>
          </p:cNvPicPr>
          <p:nvPr/>
        </p:nvPicPr>
        <p:blipFill>
          <a:blip r:embed="rId2"/>
          <a:srcRect t="201" b="201"/>
          <a:stretch>
            <a:fillRect/>
          </a:stretch>
        </p:blipFill>
        <p:spPr>
          <a:xfrm>
            <a:off x="0" y="636"/>
            <a:ext cx="12192000" cy="3428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WPS 表格</Application>
  <PresentationFormat>宽屏</PresentationFormat>
  <Paragraphs>82</Paragraphs>
  <Slides>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30" baseType="lpstr">
      <vt:lpstr>Arial</vt:lpstr>
      <vt:lpstr>宋体</vt:lpstr>
      <vt:lpstr>Wingdings</vt:lpstr>
      <vt:lpstr>Times New Roman</vt:lpstr>
      <vt:lpstr>黑体</vt:lpstr>
      <vt:lpstr>汉仪中黑KW</vt:lpstr>
      <vt:lpstr>Arial</vt:lpstr>
      <vt:lpstr>等线</vt:lpstr>
      <vt:lpstr>汉仪中等线KW</vt:lpstr>
      <vt:lpstr>等线</vt:lpstr>
      <vt:lpstr>Ebrima</vt:lpstr>
      <vt:lpstr>苹方-简</vt:lpstr>
      <vt:lpstr>微软雅黑</vt:lpstr>
      <vt:lpstr>宋体</vt:lpstr>
      <vt:lpstr>Arial Unicode MS</vt:lpstr>
      <vt:lpstr>等线 Light</vt:lpstr>
      <vt:lpstr>Calibri</vt:lpstr>
      <vt:lpstr>Helvetica Neue</vt:lpstr>
      <vt:lpstr>汉仪书宋二KW</vt:lpstr>
      <vt:lpstr>Wingdings</vt:lpstr>
      <vt:lpstr>等线</vt:lpstr>
      <vt:lpstr>黑体</vt:lpstr>
      <vt:lpstr>Office 主题​​</vt:lpstr>
      <vt:lpstr>PBrush</vt:lpstr>
      <vt:lpstr>PowerPoint 演示文稿</vt:lpstr>
      <vt:lpstr>1.Motivation</vt:lpstr>
      <vt:lpstr>2. Method</vt:lpstr>
      <vt:lpstr>3. Results</vt:lpstr>
      <vt:lpstr>4. Conclusion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asd sd</dc:creator>
  <cp:lastModifiedBy>a1234</cp:lastModifiedBy>
  <cp:revision>20</cp:revision>
  <dcterms:created xsi:type="dcterms:W3CDTF">2026-07-21T06:11:36Z</dcterms:created>
  <dcterms:modified xsi:type="dcterms:W3CDTF">2026-07-21T06:11:36Z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2052-12.1.26016.26016</vt:lpwstr>
  </property>
  <property fmtid="{D5CDD505-2E9C-101B-9397-08002B2CF9AE}" pid="3" name="ICV">
    <vt:lpwstr>06610F4BA2FFD9F162075F6ADD4A07F5_42</vt:lpwstr>
  </property>
</Properties>
</file>